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3" r:id="rId3"/>
    <p:sldId id="257" r:id="rId4"/>
    <p:sldId id="269" r:id="rId5"/>
    <p:sldId id="270" r:id="rId6"/>
    <p:sldId id="258" r:id="rId7"/>
    <p:sldId id="267" r:id="rId8"/>
    <p:sldId id="265" r:id="rId9"/>
    <p:sldId id="268" r:id="rId10"/>
    <p:sldId id="259" r:id="rId11"/>
    <p:sldId id="262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uretrialdevopsml@gmail.com" initials="a" lastIdx="1" clrIdx="0">
    <p:extLst>
      <p:ext uri="{19B8F6BF-5375-455C-9EA6-DF929625EA0E}">
        <p15:presenceInfo xmlns:p15="http://schemas.microsoft.com/office/powerpoint/2012/main" userId="648dac1d92cd62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D05"/>
    <a:srgbClr val="01D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1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1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4563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1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5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83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92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8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1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3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1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0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4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7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2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GhOhlzqvZ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84E-77D8-4E59-ABDF-8E7E4A32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06405"/>
            <a:ext cx="9448800" cy="1825096"/>
          </a:xfrm>
        </p:spPr>
        <p:txBody>
          <a:bodyPr/>
          <a:lstStyle/>
          <a:p>
            <a:r>
              <a:rPr lang="en-US"/>
              <a:t>Sportify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D4352-0FCB-4EEA-ABA3-D614AF3F6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231501"/>
            <a:ext cx="9448800" cy="685800"/>
          </a:xfrm>
        </p:spPr>
        <p:txBody>
          <a:bodyPr/>
          <a:lstStyle/>
          <a:p>
            <a:r>
              <a:rPr lang="en-US"/>
              <a:t>Lucrare </a:t>
            </a:r>
            <a:r>
              <a:rPr lang="ro-RO"/>
              <a:t>de</a:t>
            </a:r>
            <a:r>
              <a:rPr lang="en-US"/>
              <a:t> licen</a:t>
            </a:r>
            <a:r>
              <a:rPr lang="ro-RO"/>
              <a:t>ță</a:t>
            </a:r>
          </a:p>
          <a:p>
            <a:endParaRPr lang="ro-RO"/>
          </a:p>
          <a:p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B66DD0-1168-4B5D-B3CA-341ECF487742}"/>
              </a:ext>
            </a:extLst>
          </p:cNvPr>
          <p:cNvSpPr txBox="1">
            <a:spLocks/>
          </p:cNvSpPr>
          <p:nvPr/>
        </p:nvSpPr>
        <p:spPr>
          <a:xfrm>
            <a:off x="1371600" y="3940700"/>
            <a:ext cx="9448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/>
              <a:t>Absolvent</a:t>
            </a:r>
            <a:r>
              <a:rPr lang="en-US"/>
              <a:t>: </a:t>
            </a:r>
            <a:r>
              <a:rPr lang="ro-RO"/>
              <a:t>Răican Mihai</a:t>
            </a:r>
            <a:endParaRPr lang="en-US"/>
          </a:p>
          <a:p>
            <a:r>
              <a:rPr lang="en-US"/>
              <a:t>Profesor Coordonator:</a:t>
            </a:r>
            <a:r>
              <a:rPr lang="ro-RO"/>
              <a:t> Marius Iulian Mihăilescu</a:t>
            </a:r>
          </a:p>
          <a:p>
            <a:endParaRPr lang="ro-RO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F491D-DC4E-4BA0-ABC4-9A5CFE47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788" y="1374521"/>
            <a:ext cx="3602612" cy="35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Concluzii și Perspective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963228"/>
            <a:ext cx="10820400" cy="2394373"/>
          </a:xfrm>
        </p:spPr>
        <p:txBody>
          <a:bodyPr/>
          <a:lstStyle/>
          <a:p>
            <a:r>
              <a:rPr lang="en-US"/>
              <a:t>Functionalitate ce permite utilizatorilor sa propuna noi locatii pentru a fi ulterior adaugate in aplicatie</a:t>
            </a:r>
          </a:p>
          <a:p>
            <a:r>
              <a:rPr lang="en-US"/>
              <a:t>Sistem de recomandare a terenurilor de sport in functie de locatia curenta si preferinte</a:t>
            </a:r>
          </a:p>
          <a:p>
            <a:r>
              <a:rPr lang="en-US"/>
              <a:t>Lista de prieteni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B53E-25B2-42AA-9D1D-176BD1E3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DBD22-4798-4939-8B0C-C3E68E64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9D40781F-6EBF-4B0A-A0E7-6791B43F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75" y="2057401"/>
            <a:ext cx="4387850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8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A84E-77D8-4E59-ABDF-8E7E4A32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19867"/>
            <a:ext cx="9448800" cy="1109133"/>
          </a:xfrm>
        </p:spPr>
        <p:txBody>
          <a:bodyPr/>
          <a:lstStyle/>
          <a:p>
            <a:pPr algn="ctr"/>
            <a:r>
              <a:rPr lang="ro-RO"/>
              <a:t>Vă mulțumesC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01BCE-DF67-46DC-A046-958EB9FF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este sportify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171084"/>
            <a:ext cx="10820400" cy="1396365"/>
          </a:xfrm>
        </p:spPr>
        <p:txBody>
          <a:bodyPr/>
          <a:lstStyle/>
          <a:p>
            <a:r>
              <a:rPr lang="ro-RO"/>
              <a:t>Este o aplicatie android dedicata pasionatilor de sport ce faciliteaza organizarea de competitii si turneuri, pentru cei mai competitivi, sau organizarea de meciuri amicale, pentru cei dornici de putina miscare si socializare.</a:t>
            </a:r>
            <a:endParaRPr lang="en-US"/>
          </a:p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F25FC-5869-43B6-B8AA-0FCDBA5C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4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Motivație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33" y="2770293"/>
            <a:ext cx="5274733" cy="2318173"/>
          </a:xfrm>
        </p:spPr>
        <p:txBody>
          <a:bodyPr>
            <a:normAutofit/>
          </a:bodyPr>
          <a:lstStyle/>
          <a:p>
            <a:r>
              <a:rPr lang="en-US"/>
              <a:t>Sportify s-a nascut din nevoia de a aduce impreuna, mai usor, pasionatii de sport din Bucuresti</a:t>
            </a:r>
          </a:p>
          <a:p>
            <a:r>
              <a:rPr lang="en-US"/>
              <a:t>Urmareste inlocuirea grupurilor de Facebook si WhatsApp cu o solutie simpla si dedicata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721CF-6224-4359-9207-0E10824C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66" y="1476686"/>
            <a:ext cx="2844409" cy="5381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54030-92F8-4EBD-821A-7AD937DB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397" y="1476686"/>
            <a:ext cx="2844410" cy="538131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F4A5E23-66DA-41B7-91DD-D2FA7146D32E}"/>
              </a:ext>
            </a:extLst>
          </p:cNvPr>
          <p:cNvSpPr/>
          <p:nvPr/>
        </p:nvSpPr>
        <p:spPr>
          <a:xfrm>
            <a:off x="8369182" y="37664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D2E9E-574A-4194-8EB9-BBC3680952AA}"/>
              </a:ext>
            </a:extLst>
          </p:cNvPr>
          <p:cNvSpPr txBox="1"/>
          <p:nvPr/>
        </p:nvSpPr>
        <p:spPr>
          <a:xfrm>
            <a:off x="8217826" y="342900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zoom into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1FA2B-FD46-4D05-873A-50DA42F88A84}"/>
              </a:ext>
            </a:extLst>
          </p:cNvPr>
          <p:cNvSpPr txBox="1"/>
          <p:nvPr/>
        </p:nvSpPr>
        <p:spPr>
          <a:xfrm>
            <a:off x="8070340" y="4256930"/>
            <a:ext cx="157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your interest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29549E-20A0-4A79-9B11-4DA20E4B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Functionalitati cheie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9560"/>
            <a:ext cx="10820400" cy="2352040"/>
          </a:xfrm>
        </p:spPr>
        <p:txBody>
          <a:bodyPr/>
          <a:lstStyle/>
          <a:p>
            <a:r>
              <a:rPr lang="en-US"/>
              <a:t>Acces rapid la terenuri de sport din Bucuresti pentru o varietate de sporturi</a:t>
            </a:r>
          </a:p>
          <a:p>
            <a:r>
              <a:rPr lang="en-US"/>
              <a:t>Organizarea faciala a meciurilor sau a intalnirilor de socializare</a:t>
            </a:r>
          </a:p>
          <a:p>
            <a:r>
              <a:rPr lang="en-US"/>
              <a:t>Participarea la evenimente sportive create de alti utilizatori</a:t>
            </a:r>
          </a:p>
          <a:p>
            <a:r>
              <a:rPr lang="en-US"/>
              <a:t>Socializarea si crearea unei comunitati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AC000-A030-4BAC-9B1C-EA5F8CCA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8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Tehnologii folosite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9560"/>
            <a:ext cx="10820400" cy="2352040"/>
          </a:xfrm>
        </p:spPr>
        <p:txBody>
          <a:bodyPr/>
          <a:lstStyle/>
          <a:p>
            <a:r>
              <a:rPr lang="en-US"/>
              <a:t>Aplicatia a fost dezvoltata in Android Studio</a:t>
            </a:r>
          </a:p>
          <a:p>
            <a:r>
              <a:rPr lang="en-US"/>
              <a:t>Limbajul de programare Kotlin</a:t>
            </a:r>
          </a:p>
          <a:p>
            <a:r>
              <a:rPr lang="en-US"/>
              <a:t>Baza de date in Cloud Firestore</a:t>
            </a:r>
          </a:p>
          <a:p>
            <a:r>
              <a:rPr lang="en-US"/>
              <a:t>Autentificare cu Firebase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FFA48-DAB1-466D-B9B4-3A46E2E8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Adăugarea locațiilior</a:t>
            </a:r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5E2B6E7A-DF29-4C61-B74D-167B96CFD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18125"/>
            <a:ext cx="10820400" cy="1838285"/>
          </a:xfrm>
        </p:spPr>
        <p:txBody>
          <a:bodyPr>
            <a:normAutofit/>
          </a:bodyPr>
          <a:lstStyle/>
          <a:p>
            <a:r>
              <a:rPr lang="en-US"/>
              <a:t>Pentru a adauga locatiile in aplicatie am ales sa folosesc o metoda hibrida: colectarea informatiilor este facilitata de un script Python iar inserarea acestora in aplicatie si verificarea sunt realizate manual</a:t>
            </a:r>
          </a:p>
          <a:p>
            <a:r>
              <a:rPr lang="en-US"/>
              <a:t>Am colectat informatii folosind comanda de mai jos care trimite un request HTTP catre endpoint-ul nearbysearch de la Google Places API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342C0CD-C6F1-4911-8A53-9A5AD1076E49}"/>
              </a:ext>
            </a:extLst>
          </p:cNvPr>
          <p:cNvGrpSpPr/>
          <p:nvPr/>
        </p:nvGrpSpPr>
        <p:grpSpPr>
          <a:xfrm>
            <a:off x="685800" y="4838814"/>
            <a:ext cx="10820400" cy="1245288"/>
            <a:chOff x="685800" y="5170129"/>
            <a:chExt cx="10820400" cy="124528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3EC5EE7-CDC0-44A8-9773-540418BAC3E4}"/>
                </a:ext>
              </a:extLst>
            </p:cNvPr>
            <p:cNvGrpSpPr/>
            <p:nvPr/>
          </p:nvGrpSpPr>
          <p:grpSpPr>
            <a:xfrm>
              <a:off x="685800" y="5170129"/>
              <a:ext cx="10820400" cy="1245288"/>
              <a:chOff x="685800" y="4032845"/>
              <a:chExt cx="10820400" cy="124528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B3D8181-BD78-4936-B008-5D3A92ECF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4032845"/>
                <a:ext cx="10820400" cy="1245288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BF0B991-54F4-4589-8F0B-51E87D6FF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5800" y="4032845"/>
                <a:ext cx="10820400" cy="1245288"/>
              </a:xfrm>
              <a:custGeom>
                <a:avLst/>
                <a:gdLst>
                  <a:gd name="connsiteX0" fmla="*/ 0 w 10820400"/>
                  <a:gd name="connsiteY0" fmla="*/ 640144 h 1245288"/>
                  <a:gd name="connsiteX1" fmla="*/ 1 w 10820400"/>
                  <a:gd name="connsiteY1" fmla="*/ 640144 h 1245288"/>
                  <a:gd name="connsiteX2" fmla="*/ 1 w 10820400"/>
                  <a:gd name="connsiteY2" fmla="*/ 872169 h 1245288"/>
                  <a:gd name="connsiteX3" fmla="*/ 4972051 w 10820400"/>
                  <a:gd name="connsiteY3" fmla="*/ 872169 h 1245288"/>
                  <a:gd name="connsiteX4" fmla="*/ 4972051 w 10820400"/>
                  <a:gd name="connsiteY4" fmla="*/ 640144 h 1245288"/>
                  <a:gd name="connsiteX5" fmla="*/ 10820400 w 10820400"/>
                  <a:gd name="connsiteY5" fmla="*/ 640144 h 1245288"/>
                  <a:gd name="connsiteX6" fmla="*/ 10820400 w 10820400"/>
                  <a:gd name="connsiteY6" fmla="*/ 1245288 h 1245288"/>
                  <a:gd name="connsiteX7" fmla="*/ 0 w 10820400"/>
                  <a:gd name="connsiteY7" fmla="*/ 1245288 h 1245288"/>
                  <a:gd name="connsiteX8" fmla="*/ 0 w 10820400"/>
                  <a:gd name="connsiteY8" fmla="*/ 390619 h 1245288"/>
                  <a:gd name="connsiteX9" fmla="*/ 0 w 10820400"/>
                  <a:gd name="connsiteY9" fmla="*/ 390619 h 1245288"/>
                  <a:gd name="connsiteX10" fmla="*/ 0 w 10820400"/>
                  <a:gd name="connsiteY10" fmla="*/ 640144 h 1245288"/>
                  <a:gd name="connsiteX11" fmla="*/ 0 w 10820400"/>
                  <a:gd name="connsiteY11" fmla="*/ 640144 h 1245288"/>
                  <a:gd name="connsiteX12" fmla="*/ 0 w 10820400"/>
                  <a:gd name="connsiteY12" fmla="*/ 0 h 1245288"/>
                  <a:gd name="connsiteX13" fmla="*/ 10820400 w 10820400"/>
                  <a:gd name="connsiteY13" fmla="*/ 0 h 1245288"/>
                  <a:gd name="connsiteX14" fmla="*/ 10820400 w 10820400"/>
                  <a:gd name="connsiteY14" fmla="*/ 390619 h 1245288"/>
                  <a:gd name="connsiteX15" fmla="*/ 0 w 10820400"/>
                  <a:gd name="connsiteY15" fmla="*/ 390619 h 124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20400" h="1245288">
                    <a:moveTo>
                      <a:pt x="0" y="640144"/>
                    </a:moveTo>
                    <a:lnTo>
                      <a:pt x="1" y="640144"/>
                    </a:lnTo>
                    <a:lnTo>
                      <a:pt x="1" y="872169"/>
                    </a:lnTo>
                    <a:lnTo>
                      <a:pt x="4972051" y="872169"/>
                    </a:lnTo>
                    <a:lnTo>
                      <a:pt x="4972051" y="640144"/>
                    </a:lnTo>
                    <a:lnTo>
                      <a:pt x="10820400" y="640144"/>
                    </a:lnTo>
                    <a:lnTo>
                      <a:pt x="10820400" y="1245288"/>
                    </a:lnTo>
                    <a:lnTo>
                      <a:pt x="0" y="1245288"/>
                    </a:lnTo>
                    <a:close/>
                    <a:moveTo>
                      <a:pt x="0" y="390619"/>
                    </a:moveTo>
                    <a:lnTo>
                      <a:pt x="0" y="390619"/>
                    </a:lnTo>
                    <a:lnTo>
                      <a:pt x="0" y="640144"/>
                    </a:lnTo>
                    <a:lnTo>
                      <a:pt x="0" y="640144"/>
                    </a:lnTo>
                    <a:close/>
                    <a:moveTo>
                      <a:pt x="0" y="0"/>
                    </a:moveTo>
                    <a:lnTo>
                      <a:pt x="10820400" y="0"/>
                    </a:lnTo>
                    <a:lnTo>
                      <a:pt x="10820400" y="390619"/>
                    </a:lnTo>
                    <a:lnTo>
                      <a:pt x="0" y="390619"/>
                    </a:lnTo>
                    <a:close/>
                  </a:path>
                </a:pathLst>
              </a:cu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FFB22D3-3949-44F3-9DCC-81B158343923}"/>
                </a:ext>
              </a:extLst>
            </p:cNvPr>
            <p:cNvSpPr/>
            <p:nvPr/>
          </p:nvSpPr>
          <p:spPr>
            <a:xfrm>
              <a:off x="9134475" y="5591175"/>
              <a:ext cx="2286000" cy="247650"/>
            </a:xfrm>
            <a:prstGeom prst="rect">
              <a:avLst/>
            </a:prstGeom>
            <a:solidFill>
              <a:srgbClr val="01D1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D80E56-C7A5-460A-8D2F-132D502C7FEC}"/>
                </a:ext>
              </a:extLst>
            </p:cNvPr>
            <p:cNvSpPr/>
            <p:nvPr/>
          </p:nvSpPr>
          <p:spPr>
            <a:xfrm>
              <a:off x="1971675" y="5792773"/>
              <a:ext cx="1809750" cy="247650"/>
            </a:xfrm>
            <a:prstGeom prst="rect">
              <a:avLst/>
            </a:prstGeom>
            <a:solidFill>
              <a:srgbClr val="D2CD0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6E05D95-07FD-48FB-9B2C-8612F1C58DD9}"/>
                </a:ext>
              </a:extLst>
            </p:cNvPr>
            <p:cNvSpPr/>
            <p:nvPr/>
          </p:nvSpPr>
          <p:spPr>
            <a:xfrm>
              <a:off x="847724" y="5792773"/>
              <a:ext cx="1038225" cy="247650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483DBBD-8B74-44DD-A502-358FBA25DCA8}"/>
                </a:ext>
              </a:extLst>
            </p:cNvPr>
            <p:cNvSpPr/>
            <p:nvPr/>
          </p:nvSpPr>
          <p:spPr>
            <a:xfrm>
              <a:off x="3867151" y="5792773"/>
              <a:ext cx="1304924" cy="247650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A218B8F-1B1B-4594-BBAD-96695CE16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Adăugarea locațiilior</a:t>
            </a:r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41290D3-E6D2-4BAC-9833-0C8CBC4B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44" y="2160675"/>
            <a:ext cx="4770234" cy="4577498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EF7B8AA-4E6D-4E1D-B6D4-9BE92E6F6283}"/>
              </a:ext>
            </a:extLst>
          </p:cNvPr>
          <p:cNvGrpSpPr/>
          <p:nvPr/>
        </p:nvGrpSpPr>
        <p:grpSpPr>
          <a:xfrm>
            <a:off x="7093527" y="2160675"/>
            <a:ext cx="3789674" cy="1367872"/>
            <a:chOff x="7315196" y="2699026"/>
            <a:chExt cx="3789674" cy="13678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3AEC9D-F854-4D6A-964B-908B1166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197" y="2699027"/>
              <a:ext cx="3789673" cy="13678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8EDEA3-9986-48C8-B24C-54DD2A70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315196" y="2699026"/>
              <a:ext cx="3789673" cy="1367871"/>
            </a:xfrm>
            <a:custGeom>
              <a:avLst/>
              <a:gdLst>
                <a:gd name="connsiteX0" fmla="*/ 738104 w 3789673"/>
                <a:gd name="connsiteY0" fmla="*/ 328929 h 1367871"/>
                <a:gd name="connsiteX1" fmla="*/ 738104 w 3789673"/>
                <a:gd name="connsiteY1" fmla="*/ 1186179 h 1367871"/>
                <a:gd name="connsiteX2" fmla="*/ 2824079 w 3789673"/>
                <a:gd name="connsiteY2" fmla="*/ 1186179 h 1367871"/>
                <a:gd name="connsiteX3" fmla="*/ 2824079 w 3789673"/>
                <a:gd name="connsiteY3" fmla="*/ 328929 h 1367871"/>
                <a:gd name="connsiteX4" fmla="*/ 0 w 3789673"/>
                <a:gd name="connsiteY4" fmla="*/ 0 h 1367871"/>
                <a:gd name="connsiteX5" fmla="*/ 3789673 w 3789673"/>
                <a:gd name="connsiteY5" fmla="*/ 0 h 1367871"/>
                <a:gd name="connsiteX6" fmla="*/ 3789673 w 3789673"/>
                <a:gd name="connsiteY6" fmla="*/ 1367871 h 1367871"/>
                <a:gd name="connsiteX7" fmla="*/ 0 w 3789673"/>
                <a:gd name="connsiteY7" fmla="*/ 1367871 h 13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9673" h="1367871">
                  <a:moveTo>
                    <a:pt x="738104" y="328929"/>
                  </a:moveTo>
                  <a:lnTo>
                    <a:pt x="738104" y="1186179"/>
                  </a:lnTo>
                  <a:lnTo>
                    <a:pt x="2824079" y="1186179"/>
                  </a:lnTo>
                  <a:lnTo>
                    <a:pt x="2824079" y="328929"/>
                  </a:lnTo>
                  <a:close/>
                  <a:moveTo>
                    <a:pt x="0" y="0"/>
                  </a:moveTo>
                  <a:lnTo>
                    <a:pt x="3789673" y="0"/>
                  </a:lnTo>
                  <a:lnTo>
                    <a:pt x="3789673" y="1367871"/>
                  </a:lnTo>
                  <a:lnTo>
                    <a:pt x="0" y="1367871"/>
                  </a:lnTo>
                  <a:close/>
                </a:path>
              </a:pathLst>
            </a:cu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960A00-B19C-4476-83A4-CD4895900133}"/>
              </a:ext>
            </a:extLst>
          </p:cNvPr>
          <p:cNvGrpSpPr/>
          <p:nvPr/>
        </p:nvGrpSpPr>
        <p:grpSpPr>
          <a:xfrm>
            <a:off x="6472522" y="3696581"/>
            <a:ext cx="5031682" cy="908656"/>
            <a:chOff x="1808526" y="4224844"/>
            <a:chExt cx="5031682" cy="908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58287CE-4DEE-4BE9-97A8-BD33DE9D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8526" y="4224844"/>
              <a:ext cx="5031682" cy="9086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E4A1059-0142-4323-8B6B-BA4705B1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808526" y="4224844"/>
              <a:ext cx="5031682" cy="908656"/>
            </a:xfrm>
            <a:custGeom>
              <a:avLst/>
              <a:gdLst>
                <a:gd name="connsiteX0" fmla="*/ 172674 w 5031682"/>
                <a:gd name="connsiteY0" fmla="*/ 359302 h 908656"/>
                <a:gd name="connsiteX1" fmla="*/ 172674 w 5031682"/>
                <a:gd name="connsiteY1" fmla="*/ 549354 h 908656"/>
                <a:gd name="connsiteX2" fmla="*/ 4668474 w 5031682"/>
                <a:gd name="connsiteY2" fmla="*/ 549354 h 908656"/>
                <a:gd name="connsiteX3" fmla="*/ 4668474 w 5031682"/>
                <a:gd name="connsiteY3" fmla="*/ 359302 h 908656"/>
                <a:gd name="connsiteX4" fmla="*/ 0 w 5031682"/>
                <a:gd name="connsiteY4" fmla="*/ 0 h 908656"/>
                <a:gd name="connsiteX5" fmla="*/ 5031682 w 5031682"/>
                <a:gd name="connsiteY5" fmla="*/ 0 h 908656"/>
                <a:gd name="connsiteX6" fmla="*/ 5031682 w 5031682"/>
                <a:gd name="connsiteY6" fmla="*/ 908656 h 908656"/>
                <a:gd name="connsiteX7" fmla="*/ 0 w 5031682"/>
                <a:gd name="connsiteY7" fmla="*/ 908656 h 9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1682" h="908656">
                  <a:moveTo>
                    <a:pt x="172674" y="359302"/>
                  </a:moveTo>
                  <a:lnTo>
                    <a:pt x="172674" y="549354"/>
                  </a:lnTo>
                  <a:lnTo>
                    <a:pt x="4668474" y="549354"/>
                  </a:lnTo>
                  <a:lnTo>
                    <a:pt x="4668474" y="359302"/>
                  </a:lnTo>
                  <a:close/>
                  <a:moveTo>
                    <a:pt x="0" y="0"/>
                  </a:moveTo>
                  <a:lnTo>
                    <a:pt x="5031682" y="0"/>
                  </a:lnTo>
                  <a:lnTo>
                    <a:pt x="5031682" y="908656"/>
                  </a:lnTo>
                  <a:lnTo>
                    <a:pt x="0" y="908656"/>
                  </a:lnTo>
                  <a:close/>
                </a:path>
              </a:pathLst>
            </a:cu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F55160-69BE-410A-8AF5-152A8AB5F3F9}"/>
              </a:ext>
            </a:extLst>
          </p:cNvPr>
          <p:cNvGrpSpPr/>
          <p:nvPr/>
        </p:nvGrpSpPr>
        <p:grpSpPr>
          <a:xfrm>
            <a:off x="6472523" y="4773273"/>
            <a:ext cx="5031682" cy="998655"/>
            <a:chOff x="6236422" y="4426244"/>
            <a:chExt cx="5031682" cy="99865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C6593DE-CFF7-4A5E-BB23-1F2D9A8B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6422" y="4426244"/>
              <a:ext cx="5031682" cy="9986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8E04A1F-5707-4884-80E5-C6B2B1E3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236422" y="4426244"/>
              <a:ext cx="5031682" cy="998655"/>
            </a:xfrm>
            <a:custGeom>
              <a:avLst/>
              <a:gdLst>
                <a:gd name="connsiteX0" fmla="*/ 347808 w 5031682"/>
                <a:gd name="connsiteY0" fmla="*/ 394552 h 998655"/>
                <a:gd name="connsiteX1" fmla="*/ 347808 w 5031682"/>
                <a:gd name="connsiteY1" fmla="*/ 604102 h 998655"/>
                <a:gd name="connsiteX2" fmla="*/ 1897927 w 5031682"/>
                <a:gd name="connsiteY2" fmla="*/ 604102 h 998655"/>
                <a:gd name="connsiteX3" fmla="*/ 1897927 w 5031682"/>
                <a:gd name="connsiteY3" fmla="*/ 394552 h 998655"/>
                <a:gd name="connsiteX4" fmla="*/ 0 w 5031682"/>
                <a:gd name="connsiteY4" fmla="*/ 0 h 998655"/>
                <a:gd name="connsiteX5" fmla="*/ 5031682 w 5031682"/>
                <a:gd name="connsiteY5" fmla="*/ 0 h 998655"/>
                <a:gd name="connsiteX6" fmla="*/ 5031682 w 5031682"/>
                <a:gd name="connsiteY6" fmla="*/ 998655 h 998655"/>
                <a:gd name="connsiteX7" fmla="*/ 0 w 5031682"/>
                <a:gd name="connsiteY7" fmla="*/ 998655 h 99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1682" h="998655">
                  <a:moveTo>
                    <a:pt x="347808" y="394552"/>
                  </a:moveTo>
                  <a:lnTo>
                    <a:pt x="347808" y="604102"/>
                  </a:lnTo>
                  <a:lnTo>
                    <a:pt x="1897927" y="604102"/>
                  </a:lnTo>
                  <a:lnTo>
                    <a:pt x="1897927" y="394552"/>
                  </a:lnTo>
                  <a:close/>
                  <a:moveTo>
                    <a:pt x="0" y="0"/>
                  </a:moveTo>
                  <a:lnTo>
                    <a:pt x="5031682" y="0"/>
                  </a:lnTo>
                  <a:lnTo>
                    <a:pt x="5031682" y="998655"/>
                  </a:lnTo>
                  <a:lnTo>
                    <a:pt x="0" y="998655"/>
                  </a:lnTo>
                  <a:close/>
                </a:path>
              </a:pathLst>
            </a:cu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F55D59F-FFAB-4119-BBAF-F76385F4B204}"/>
              </a:ext>
            </a:extLst>
          </p:cNvPr>
          <p:cNvGrpSpPr/>
          <p:nvPr/>
        </p:nvGrpSpPr>
        <p:grpSpPr>
          <a:xfrm>
            <a:off x="7097514" y="5915198"/>
            <a:ext cx="3785686" cy="822975"/>
            <a:chOff x="7055572" y="3587099"/>
            <a:chExt cx="3785686" cy="82297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4C38B58-3EBA-49E5-A12E-2B0A11EB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55572" y="3587099"/>
              <a:ext cx="3785686" cy="8229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2E1F8B7-E1F3-4534-8DB4-91840726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55572" y="3587099"/>
              <a:ext cx="3785686" cy="822975"/>
            </a:xfrm>
            <a:custGeom>
              <a:avLst/>
              <a:gdLst>
                <a:gd name="connsiteX0" fmla="*/ 288203 w 3785686"/>
                <a:gd name="connsiteY0" fmla="*/ 316547 h 822975"/>
                <a:gd name="connsiteX1" fmla="*/ 288203 w 3785686"/>
                <a:gd name="connsiteY1" fmla="*/ 506426 h 822975"/>
                <a:gd name="connsiteX2" fmla="*/ 3650528 w 3785686"/>
                <a:gd name="connsiteY2" fmla="*/ 506426 h 822975"/>
                <a:gd name="connsiteX3" fmla="*/ 3650528 w 3785686"/>
                <a:gd name="connsiteY3" fmla="*/ 316547 h 822975"/>
                <a:gd name="connsiteX4" fmla="*/ 0 w 3785686"/>
                <a:gd name="connsiteY4" fmla="*/ 0 h 822975"/>
                <a:gd name="connsiteX5" fmla="*/ 3785686 w 3785686"/>
                <a:gd name="connsiteY5" fmla="*/ 0 h 822975"/>
                <a:gd name="connsiteX6" fmla="*/ 3785686 w 3785686"/>
                <a:gd name="connsiteY6" fmla="*/ 822975 h 822975"/>
                <a:gd name="connsiteX7" fmla="*/ 0 w 3785686"/>
                <a:gd name="connsiteY7" fmla="*/ 822975 h 82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5686" h="822975">
                  <a:moveTo>
                    <a:pt x="288203" y="316547"/>
                  </a:moveTo>
                  <a:lnTo>
                    <a:pt x="288203" y="506426"/>
                  </a:lnTo>
                  <a:lnTo>
                    <a:pt x="3650528" y="506426"/>
                  </a:lnTo>
                  <a:lnTo>
                    <a:pt x="3650528" y="316547"/>
                  </a:lnTo>
                  <a:close/>
                  <a:moveTo>
                    <a:pt x="0" y="0"/>
                  </a:moveTo>
                  <a:lnTo>
                    <a:pt x="3785686" y="0"/>
                  </a:lnTo>
                  <a:lnTo>
                    <a:pt x="3785686" y="822975"/>
                  </a:lnTo>
                  <a:lnTo>
                    <a:pt x="0" y="822975"/>
                  </a:lnTo>
                  <a:close/>
                </a:path>
              </a:pathLst>
            </a:custGeom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445B81-6721-4203-BD1E-133992A6E6A2}"/>
              </a:ext>
            </a:extLst>
          </p:cNvPr>
          <p:cNvSpPr txBox="1">
            <a:spLocks/>
          </p:cNvSpPr>
          <p:nvPr/>
        </p:nvSpPr>
        <p:spPr>
          <a:xfrm>
            <a:off x="584200" y="1778424"/>
            <a:ext cx="6416675" cy="539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Sample output pentru comanda curl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C25B22-1FE5-4720-BD57-9D670A68CC24}"/>
              </a:ext>
            </a:extLst>
          </p:cNvPr>
          <p:cNvSpPr/>
          <p:nvPr/>
        </p:nvSpPr>
        <p:spPr>
          <a:xfrm>
            <a:off x="2096801" y="2595670"/>
            <a:ext cx="4996726" cy="17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C817FC-1C6A-45A6-8B7D-A2673C67708E}"/>
              </a:ext>
            </a:extLst>
          </p:cNvPr>
          <p:cNvSpPr/>
          <p:nvPr/>
        </p:nvSpPr>
        <p:spPr>
          <a:xfrm>
            <a:off x="2983074" y="4060240"/>
            <a:ext cx="3489448" cy="10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C4EAE8-EC08-4B03-8FD3-09D6AEE1308F}"/>
              </a:ext>
            </a:extLst>
          </p:cNvPr>
          <p:cNvSpPr/>
          <p:nvPr/>
        </p:nvSpPr>
        <p:spPr>
          <a:xfrm rot="21163462">
            <a:off x="1630914" y="5498735"/>
            <a:ext cx="4875259" cy="133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3985FD6-07C5-4457-B476-A5DEEB922A37}"/>
              </a:ext>
            </a:extLst>
          </p:cNvPr>
          <p:cNvSpPr/>
          <p:nvPr/>
        </p:nvSpPr>
        <p:spPr>
          <a:xfrm rot="21356898">
            <a:off x="2701622" y="6399455"/>
            <a:ext cx="4392952" cy="12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BD7FCC-1E48-48B9-B2A4-846AC450EE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0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1542A-4EEB-430E-B0D2-F757C6A7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88" y="2442106"/>
            <a:ext cx="5997460" cy="419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Adăugarea locațiilior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778424"/>
            <a:ext cx="10820400" cy="539115"/>
          </a:xfrm>
        </p:spPr>
        <p:txBody>
          <a:bodyPr/>
          <a:lstStyle/>
          <a:p>
            <a:r>
              <a:rPr lang="en-US"/>
              <a:t>Scriptul in Python responsabil pentru extragerea locatiilor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21BD3-FE59-4E47-A86D-F7EA0D19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11" y="2442105"/>
            <a:ext cx="5158777" cy="4196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59F0B-0D59-41FD-A458-54090E01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F7B1-0040-4248-AF80-8138620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Adăugarea locațiilior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084D-781A-4EC2-8371-6F5A4BB6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778424"/>
            <a:ext cx="10820400" cy="539115"/>
          </a:xfrm>
        </p:spPr>
        <p:txBody>
          <a:bodyPr/>
          <a:lstStyle/>
          <a:p>
            <a:r>
              <a:rPr lang="en-US"/>
              <a:t>Locatii extrase si adaugate in aplicatie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6CBD28-6568-41BE-9FC3-6DD5202D7BD1}"/>
              </a:ext>
            </a:extLst>
          </p:cNvPr>
          <p:cNvGrpSpPr/>
          <p:nvPr/>
        </p:nvGrpSpPr>
        <p:grpSpPr>
          <a:xfrm>
            <a:off x="385762" y="2162758"/>
            <a:ext cx="7503795" cy="4578495"/>
            <a:chOff x="40005" y="2162758"/>
            <a:chExt cx="7503795" cy="45784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9219ED-E99B-4923-921A-B7A7A1E2B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525" y="4298337"/>
              <a:ext cx="6772275" cy="24429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38DBDA-35D1-4D6D-9E3C-1AF4BEC1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26" y="2162758"/>
              <a:ext cx="6772274" cy="2030222"/>
            </a:xfrm>
            <a:prstGeom prst="rect">
              <a:avLst/>
            </a:prstGeom>
          </p:spPr>
        </p:pic>
        <p:sp>
          <p:nvSpPr>
            <p:cNvPr id="13" name="Arrow: Curved Right 12">
              <a:extLst>
                <a:ext uri="{FF2B5EF4-FFF2-40B4-BE49-F238E27FC236}">
                  <a16:creationId xmlns:a16="http://schemas.microsoft.com/office/drawing/2014/main" id="{6D317183-F3CA-43AA-965C-3EE125E25EC2}"/>
                </a:ext>
              </a:extLst>
            </p:cNvPr>
            <p:cNvSpPr/>
            <p:nvPr/>
          </p:nvSpPr>
          <p:spPr>
            <a:xfrm>
              <a:off x="40005" y="3690261"/>
              <a:ext cx="731520" cy="1216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3B92127-EAC0-4466-BF52-98B62464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360" y="1932635"/>
            <a:ext cx="2129836" cy="4029420"/>
          </a:xfrm>
          <a:prstGeom prst="rect">
            <a:avLst/>
          </a:prstGeom>
        </p:spPr>
      </p:pic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62D5D2E8-18ED-409F-8848-E9FE5445E095}"/>
              </a:ext>
            </a:extLst>
          </p:cNvPr>
          <p:cNvSpPr/>
          <p:nvPr/>
        </p:nvSpPr>
        <p:spPr>
          <a:xfrm>
            <a:off x="7889557" y="5822786"/>
            <a:ext cx="2292667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B14E6D-1F06-43C9-BB69-103124240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" y="380039"/>
            <a:ext cx="771525" cy="7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312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1176</TotalTime>
  <Words>267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Sportify</vt:lpstr>
      <vt:lpstr>Ce este sportify</vt:lpstr>
      <vt:lpstr>Motivație</vt:lpstr>
      <vt:lpstr>Functionalitati cheie</vt:lpstr>
      <vt:lpstr>Tehnologii folosite</vt:lpstr>
      <vt:lpstr>Adăugarea locațiilior</vt:lpstr>
      <vt:lpstr>Adăugarea locațiilior</vt:lpstr>
      <vt:lpstr>Adăugarea locațiilior</vt:lpstr>
      <vt:lpstr>Adăugarea locațiilior</vt:lpstr>
      <vt:lpstr>Concluzii și Perspective</vt:lpstr>
      <vt:lpstr>DEMO</vt:lpstr>
      <vt:lpstr>Vă mulțumesC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Raican</dc:creator>
  <cp:lastModifiedBy>Mihai Raican</cp:lastModifiedBy>
  <cp:revision>45</cp:revision>
  <dcterms:created xsi:type="dcterms:W3CDTF">2025-06-25T16:02:51Z</dcterms:created>
  <dcterms:modified xsi:type="dcterms:W3CDTF">2025-07-03T21:05:01Z</dcterms:modified>
</cp:coreProperties>
</file>